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959"/>
  </p:normalViewPr>
  <p:slideViewPr>
    <p:cSldViewPr snapToGrid="0" snapToObjects="1">
      <p:cViewPr>
        <p:scale>
          <a:sx n="95" d="100"/>
          <a:sy n="95" d="100"/>
        </p:scale>
        <p:origin x="688" y="248"/>
      </p:cViewPr>
      <p:guideLst>
        <p:guide orient="horz" pos="2160"/>
        <p:guide pos="3840"/>
      </p:guideLst>
    </p:cSldViewPr>
  </p:slideViewPr>
  <p:outlineViewPr>
    <p:cViewPr>
      <p:scale>
        <a:sx n="33" d="100"/>
        <a:sy n="33" d="100"/>
      </p:scale>
      <p:origin x="0" y="-1496"/>
    </p:cViewPr>
  </p:outlineViewPr>
  <p:notesTextViewPr>
    <p:cViewPr>
      <p:scale>
        <a:sx n="110" d="100"/>
        <a:sy n="110" d="100"/>
      </p:scale>
      <p:origin x="0" y="-44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is the set of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How does Docker do this?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outHorizontal)">
                                      <p:cBhvr>
                                        <p:cTn id="29" dur="500"/>
                                        <p:tgtEl>
                                          <p:spTgt spid="26"/>
                                        </p:tgtEl>
                                      </p:cBhvr>
                                    </p:animEffect>
                                  </p:childTnLst>
                                </p:cTn>
                              </p:par>
                              <p:par>
                                <p:cTn id="30" presetID="16" presetClass="entr" presetSubtype="42"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Horizontal)">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par>
                          <p:cTn id="48" fill="hold">
                            <p:stCondLst>
                              <p:cond delay="2000"/>
                            </p:stCondLst>
                            <p:childTnLst>
                              <p:par>
                                <p:cTn id="49" presetID="9" presetClass="entr" presetSubtype="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right)">
                                      <p:cBhvr>
                                        <p:cTn id="66" dur="500"/>
                                        <p:tgtEl>
                                          <p:spTgt spid="43"/>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childTnLst>
                          </p:cTn>
                        </p:par>
                        <p:par>
                          <p:cTn id="84" fill="hold">
                            <p:stCondLst>
                              <p:cond delay="1500"/>
                            </p:stCondLst>
                            <p:childTnLst>
                              <p:par>
                                <p:cTn id="85" presetID="9"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dissolv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6565</TotalTime>
  <Words>5474</Words>
  <Application>Microsoft Macintosh PowerPoint</Application>
  <PresentationFormat>Widescreen</PresentationFormat>
  <Paragraphs>788</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168</cp:revision>
  <dcterms:created xsi:type="dcterms:W3CDTF">2020-02-11T00:22:44Z</dcterms:created>
  <dcterms:modified xsi:type="dcterms:W3CDTF">2020-03-16T17:44:02Z</dcterms:modified>
</cp:coreProperties>
</file>